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5" d="100"/>
          <a:sy n="75" d="100"/>
        </p:scale>
        <p:origin x="88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67D411-5F77-4CFF-97ED-DD78847E9EFA}"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394380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67D411-5F77-4CFF-97ED-DD78847E9EFA}"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2667318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67D411-5F77-4CFF-97ED-DD78847E9EFA}"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2491797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67D411-5F77-4CFF-97ED-DD78847E9EFA}" type="datetimeFigureOut">
              <a:rPr lang="en-US" smtClean="0"/>
              <a:t>7/14/2016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942163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67D411-5F77-4CFF-97ED-DD78847E9EFA}" type="datetimeFigureOut">
              <a:rPr lang="en-US" smtClean="0"/>
              <a:t>7/14/2016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4060491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67D411-5F77-4CFF-97ED-DD78847E9EFA}" type="datetimeFigureOut">
              <a:rPr lang="en-US" smtClean="0"/>
              <a:t>7/14/2016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3411519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67D411-5F77-4CFF-97ED-DD78847E9EFA}" type="datetimeFigureOut">
              <a:rPr lang="en-US" smtClean="0"/>
              <a:t>7/14/2016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2848938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67D411-5F77-4CFF-97ED-DD78847E9EFA}" type="datetimeFigureOut">
              <a:rPr lang="en-US" smtClean="0"/>
              <a:t>7/14/2016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425990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67D411-5F77-4CFF-97ED-DD78847E9EFA}" type="datetimeFigureOut">
              <a:rPr lang="en-US" smtClean="0"/>
              <a:t>7/14/2016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89695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67D411-5F77-4CFF-97ED-DD78847E9EFA}"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391320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67D411-5F77-4CFF-97ED-DD78847E9EFA}" type="datetimeFigureOut">
              <a:rPr lang="en-US" smtClean="0"/>
              <a:t>7/14/2016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970196-C96A-4E1B-87FC-B73B5458D388}" type="slidenum">
              <a:rPr lang="en-US" smtClean="0"/>
              <a:t>‹#›</a:t>
            </a:fld>
            <a:endParaRPr lang="en-US"/>
          </a:p>
        </p:txBody>
      </p:sp>
    </p:spTree>
    <p:extLst>
      <p:ext uri="{BB962C8B-B14F-4D97-AF65-F5344CB8AC3E}">
        <p14:creationId xmlns:p14="http://schemas.microsoft.com/office/powerpoint/2010/main" val="1268870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7D411-5F77-4CFF-97ED-DD78847E9EFA}" type="datetimeFigureOut">
              <a:rPr lang="en-US" smtClean="0"/>
              <a:t>7/14/2016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70196-C96A-4E1B-87FC-B73B5458D388}" type="slidenum">
              <a:rPr lang="en-US" smtClean="0"/>
              <a:t>‹#›</a:t>
            </a:fld>
            <a:endParaRPr lang="en-US"/>
          </a:p>
        </p:txBody>
      </p:sp>
    </p:spTree>
    <p:extLst>
      <p:ext uri="{BB962C8B-B14F-4D97-AF65-F5344CB8AC3E}">
        <p14:creationId xmlns:p14="http://schemas.microsoft.com/office/powerpoint/2010/main" val="498182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igeonracingpigeons.files.wordpress.com/2010/04/racing-pige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5101"/>
            <a:ext cx="2493283" cy="16637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64053" y="442953"/>
            <a:ext cx="9921306" cy="1107996"/>
          </a:xfrm>
          <a:prstGeom prst="rect">
            <a:avLst/>
          </a:prstGeom>
          <a:noFill/>
        </p:spPr>
        <p:txBody>
          <a:bodyPr wrap="none" lIns="91440" tIns="45720" rIns="91440" bIns="45720">
            <a:spAutoFit/>
          </a:bodyPr>
          <a:lstStyle/>
          <a:p>
            <a:pPr algn="ctr"/>
            <a:r>
              <a:rPr lang="en-US" sz="66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Ashton’s Pigeon Company</a:t>
            </a:r>
            <a:endParaRPr lang="en-US" sz="6600" b="0" cap="none" spc="0"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cxnSp>
        <p:nvCxnSpPr>
          <p:cNvPr id="6" name="Straight Connector 5"/>
          <p:cNvCxnSpPr/>
          <p:nvPr/>
        </p:nvCxnSpPr>
        <p:spPr>
          <a:xfrm>
            <a:off x="0" y="2044700"/>
            <a:ext cx="121920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27606" y="2246086"/>
            <a:ext cx="3057247" cy="523220"/>
          </a:xfrm>
          <a:prstGeom prst="rect">
            <a:avLst/>
          </a:prstGeom>
          <a:noFill/>
        </p:spPr>
        <p:txBody>
          <a:bodyPr wrap="none" lIns="91440" tIns="45720" rIns="91440" bIns="45720">
            <a:spAutoFit/>
          </a:bodyPr>
          <a:lstStyle/>
          <a:p>
            <a:pPr algn="ctr"/>
            <a:r>
              <a:rPr lang="en-US" sz="28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Featured Pigeons</a:t>
            </a:r>
            <a:endParaRPr lang="en-US" sz="2800" b="0" cap="none" spc="0"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cxnSp>
        <p:nvCxnSpPr>
          <p:cNvPr id="9" name="Straight Connector 8"/>
          <p:cNvCxnSpPr/>
          <p:nvPr/>
        </p:nvCxnSpPr>
        <p:spPr>
          <a:xfrm flipH="1" flipV="1">
            <a:off x="3512458" y="2044700"/>
            <a:ext cx="1" cy="446495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8" name="Picture 4" descr="http://pronmoye-agro.shikhon.com/wp-content/gallery/pigeon-breeds/Frillback-Crested-Origin_Aisia-Min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606" y="2970691"/>
            <a:ext cx="1719943" cy="146411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079074" y="3044763"/>
            <a:ext cx="1205779" cy="738664"/>
          </a:xfrm>
          <a:prstGeom prst="rect">
            <a:avLst/>
          </a:prstGeom>
          <a:noFill/>
        </p:spPr>
        <p:txBody>
          <a:bodyPr wrap="none" lIns="91440" tIns="45720" rIns="91440" bIns="45720">
            <a:spAutoFit/>
          </a:bodyPr>
          <a:lstStyle/>
          <a:p>
            <a:r>
              <a:rPr lang="en-US" sz="1400" b="1"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Name</a:t>
            </a:r>
            <a:r>
              <a:rPr lang="en-US" sz="14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 </a:t>
            </a:r>
            <a:r>
              <a:rPr lang="en-US" sz="140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Curly</a:t>
            </a:r>
          </a:p>
          <a:p>
            <a:r>
              <a:rPr lang="en-US" sz="1400" b="1"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Age</a:t>
            </a:r>
            <a:r>
              <a:rPr lang="en-US" sz="14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 </a:t>
            </a:r>
            <a:r>
              <a:rPr lang="en-US" sz="140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32</a:t>
            </a:r>
          </a:p>
          <a:p>
            <a:endParaRPr lang="en-US" sz="1400" b="0" cap="none" spc="0"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pic>
        <p:nvPicPr>
          <p:cNvPr id="1030" name="Picture 6" descr="http://mumtazticloft.com/images/Pearl1.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1235" y="3647017"/>
            <a:ext cx="719818" cy="7246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pronmoye-agro.shikhon.com/wp-content/gallery/pigeon-breeds/Frillback-Crested-Origin_Aisia-Mino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97069" y="9791368"/>
            <a:ext cx="550300" cy="46844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079074" y="5035052"/>
            <a:ext cx="1249060" cy="738664"/>
          </a:xfrm>
          <a:prstGeom prst="rect">
            <a:avLst/>
          </a:prstGeom>
          <a:noFill/>
        </p:spPr>
        <p:txBody>
          <a:bodyPr wrap="none" lIns="91440" tIns="45720" rIns="91440" bIns="45720">
            <a:spAutoFit/>
          </a:bodyPr>
          <a:lstStyle/>
          <a:p>
            <a:r>
              <a:rPr lang="en-US" sz="1400" b="1"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Name</a:t>
            </a:r>
            <a:r>
              <a:rPr lang="en-US" sz="14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 </a:t>
            </a:r>
            <a:r>
              <a:rPr lang="en-US" sz="140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Busty</a:t>
            </a:r>
          </a:p>
          <a:p>
            <a:r>
              <a:rPr lang="en-US" sz="1400" b="1"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Age</a:t>
            </a:r>
            <a:r>
              <a:rPr lang="en-US" sz="14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 </a:t>
            </a:r>
            <a:r>
              <a:rPr lang="en-US" sz="140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1</a:t>
            </a:r>
          </a:p>
          <a:p>
            <a:endParaRPr lang="en-US" sz="1400" b="0" cap="none" spc="0"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pic>
        <p:nvPicPr>
          <p:cNvPr id="1032" name="Picture 8" descr="http://l7.alamy.com/zooms/4905b3c64758454aa03200784e8e9824/a-jacobin-a-breed-of-fancy-pigeon-at-the-northeastern-poultry-congress-e470f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729" y="4979818"/>
            <a:ext cx="1699820" cy="15298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i.ytimg.com/vi/CF76u30Ir8E/hqdefault.jpg"/>
          <p:cNvPicPr>
            <a:picLocks noChangeAspect="1" noChangeArrowheads="1"/>
          </p:cNvPicPr>
          <p:nvPr/>
        </p:nvPicPr>
        <p:blipFill rotWithShape="1">
          <a:blip r:embed="rId7">
            <a:extLst>
              <a:ext uri="{28A0092B-C50C-407E-A947-70E740481C1C}">
                <a14:useLocalDpi xmlns:a14="http://schemas.microsoft.com/office/drawing/2010/main" val="0"/>
              </a:ext>
            </a:extLst>
          </a:blip>
          <a:srcRect l="34417" t="28688" r="36333" b="34480"/>
          <a:stretch/>
        </p:blipFill>
        <p:spPr bwMode="auto">
          <a:xfrm>
            <a:off x="2301235" y="5698399"/>
            <a:ext cx="719818" cy="679828"/>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9206452" y="3529182"/>
            <a:ext cx="1816523" cy="369332"/>
          </a:xfrm>
          <a:prstGeom prst="rect">
            <a:avLst/>
          </a:prstGeom>
          <a:noFill/>
        </p:spPr>
        <p:txBody>
          <a:bodyPr wrap="none" lIns="91440" tIns="45720" rIns="91440" bIns="45720">
            <a:spAutoFit/>
          </a:bodyPr>
          <a:lstStyle/>
          <a:p>
            <a:r>
              <a:rPr lang="en-US" b="0" cap="none" spc="0" dirty="0" smtClean="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rPr>
              <a:t>Browse Pigeons</a:t>
            </a:r>
            <a:endParaRPr lang="en-US" b="0" cap="none" spc="0" dirty="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endParaRPr>
          </a:p>
        </p:txBody>
      </p:sp>
      <p:sp>
        <p:nvSpPr>
          <p:cNvPr id="21" name="Rectangle 20"/>
          <p:cNvSpPr/>
          <p:nvPr/>
        </p:nvSpPr>
        <p:spPr>
          <a:xfrm>
            <a:off x="9206452" y="3044763"/>
            <a:ext cx="1808508" cy="369332"/>
          </a:xfrm>
          <a:prstGeom prst="rect">
            <a:avLst/>
          </a:prstGeom>
          <a:noFill/>
        </p:spPr>
        <p:txBody>
          <a:bodyPr wrap="none" lIns="91440" tIns="45720" rIns="91440" bIns="45720">
            <a:spAutoFit/>
          </a:bodyPr>
          <a:lstStyle/>
          <a:p>
            <a:r>
              <a:rPr lang="en-US" b="0" cap="none" spc="0" dirty="0" smtClean="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rPr>
              <a:t>Search Pigeons</a:t>
            </a:r>
            <a:endParaRPr lang="en-US" b="0" cap="none" spc="0" dirty="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endParaRPr>
          </a:p>
        </p:txBody>
      </p:sp>
      <p:sp>
        <p:nvSpPr>
          <p:cNvPr id="22" name="Rectangle 21"/>
          <p:cNvSpPr/>
          <p:nvPr/>
        </p:nvSpPr>
        <p:spPr>
          <a:xfrm>
            <a:off x="9206452" y="4013600"/>
            <a:ext cx="1907895" cy="369332"/>
          </a:xfrm>
          <a:prstGeom prst="rect">
            <a:avLst/>
          </a:prstGeom>
          <a:noFill/>
        </p:spPr>
        <p:txBody>
          <a:bodyPr wrap="none" lIns="91440" tIns="45720" rIns="91440" bIns="45720">
            <a:spAutoFit/>
          </a:bodyPr>
          <a:lstStyle/>
          <a:p>
            <a:r>
              <a:rPr lang="en-US" b="0" cap="none" spc="0" dirty="0" smtClean="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rPr>
              <a:t>Add New Pigeon</a:t>
            </a:r>
            <a:endParaRPr lang="en-US" b="0" cap="none" spc="0" dirty="0">
              <a:ln w="0"/>
              <a:solidFill>
                <a:schemeClr val="accent1">
                  <a:lumMod val="50000"/>
                </a:schemeClr>
              </a:solidFill>
              <a:effectLst>
                <a:outerShdw blurRad="38100" dist="19050" dir="2700000" algn="tl" rotWithShape="0">
                  <a:schemeClr val="dk1">
                    <a:alpha val="40000"/>
                  </a:schemeClr>
                </a:outerShdw>
              </a:effectLst>
              <a:latin typeface="Comic Sans MS" panose="030F0702030302020204" pitchFamily="66" charset="0"/>
            </a:endParaRPr>
          </a:p>
        </p:txBody>
      </p:sp>
      <p:sp>
        <p:nvSpPr>
          <p:cNvPr id="23" name="Rectangle 22"/>
          <p:cNvSpPr/>
          <p:nvPr/>
        </p:nvSpPr>
        <p:spPr>
          <a:xfrm>
            <a:off x="9553387" y="2283473"/>
            <a:ext cx="1954382" cy="523220"/>
          </a:xfrm>
          <a:prstGeom prst="rect">
            <a:avLst/>
          </a:prstGeom>
          <a:noFill/>
        </p:spPr>
        <p:txBody>
          <a:bodyPr wrap="none" lIns="91440" tIns="45720" rIns="91440" bIns="45720">
            <a:spAutoFit/>
          </a:bodyPr>
          <a:lstStyle/>
          <a:p>
            <a:pPr algn="ctr"/>
            <a:r>
              <a:rPr lang="en-US" sz="2800" b="0" cap="none" spc="0" dirty="0" smtClean="0">
                <a:ln w="0"/>
                <a:solidFill>
                  <a:schemeClr val="tx1"/>
                </a:solidFill>
                <a:effectLst>
                  <a:outerShdw blurRad="38100" dist="19050" dir="2700000" algn="tl" rotWithShape="0">
                    <a:schemeClr val="dk1">
                      <a:alpha val="40000"/>
                    </a:schemeClr>
                  </a:outerShdw>
                </a:effectLst>
                <a:latin typeface="Comic Sans MS" panose="030F0702030302020204" pitchFamily="66" charset="0"/>
              </a:rPr>
              <a:t>Navigation</a:t>
            </a:r>
            <a:endParaRPr lang="en-US" sz="2800" b="0" cap="none" spc="0" dirty="0">
              <a:ln w="0"/>
              <a:solidFill>
                <a:schemeClr val="tx1"/>
              </a:solidFill>
              <a:effectLst>
                <a:outerShdw blurRad="38100" dist="19050" dir="2700000" algn="tl" rotWithShape="0">
                  <a:schemeClr val="dk1">
                    <a:alpha val="40000"/>
                  </a:schemeClr>
                </a:outerShdw>
              </a:effectLst>
              <a:latin typeface="Comic Sans MS" panose="030F0702030302020204" pitchFamily="66" charset="0"/>
            </a:endParaRPr>
          </a:p>
        </p:txBody>
      </p:sp>
      <p:cxnSp>
        <p:nvCxnSpPr>
          <p:cNvPr id="24" name="Straight Connector 23"/>
          <p:cNvCxnSpPr/>
          <p:nvPr/>
        </p:nvCxnSpPr>
        <p:spPr>
          <a:xfrm flipH="1" flipV="1">
            <a:off x="8963499" y="2044699"/>
            <a:ext cx="1" cy="446495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933371" y="2467429"/>
            <a:ext cx="4484915" cy="2585323"/>
          </a:xfrm>
          <a:prstGeom prst="rect">
            <a:avLst/>
          </a:prstGeom>
          <a:noFill/>
        </p:spPr>
        <p:txBody>
          <a:bodyPr wrap="square" rtlCol="0">
            <a:spAutoFit/>
          </a:bodyPr>
          <a:lstStyle/>
          <a:p>
            <a:r>
              <a:rPr lang="en-US" dirty="0" smtClean="0"/>
              <a:t>Welcome to Ashton’s Pigeon Company! At Ashton’s Pigeon Company we really appreciate pigeons and like to see pigeons. Please use the links to the left to search, browse, and add new pigeons to Ashton’s Pigeon Company.</a:t>
            </a:r>
          </a:p>
          <a:p>
            <a:endParaRPr lang="en-US" dirty="0"/>
          </a:p>
          <a:p>
            <a:r>
              <a:rPr lang="en-US" dirty="0" smtClean="0"/>
              <a:t>Our featured pigeons are chosen each month from submissions blah </a:t>
            </a:r>
            <a:r>
              <a:rPr lang="en-US" dirty="0" err="1" smtClean="0"/>
              <a:t>blah</a:t>
            </a:r>
            <a:r>
              <a:rPr lang="en-US" dirty="0" smtClean="0"/>
              <a:t> </a:t>
            </a:r>
            <a:r>
              <a:rPr lang="en-US" dirty="0" err="1" smtClean="0"/>
              <a:t>blah</a:t>
            </a:r>
            <a:r>
              <a:rPr lang="en-US" dirty="0" smtClean="0"/>
              <a:t>.</a:t>
            </a:r>
            <a:endParaRPr lang="en-US" dirty="0"/>
          </a:p>
        </p:txBody>
      </p:sp>
    </p:spTree>
    <p:extLst>
      <p:ext uri="{BB962C8B-B14F-4D97-AF65-F5344CB8AC3E}">
        <p14:creationId xmlns:p14="http://schemas.microsoft.com/office/powerpoint/2010/main" val="14282990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79</Words>
  <Application>Microsoft Office PowerPoint</Application>
  <PresentationFormat>Widescreen</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Comic Sans MS</vt:lpstr>
      <vt:lpstr>Office Theme</vt:lpstr>
      <vt:lpstr>PowerPoint Presentation</vt:lpstr>
    </vt:vector>
  </TitlesOfParts>
  <Company>Simon Fraser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Ashton Charbonneau</dc:creator>
  <cp:lastModifiedBy>Ashton Charbonneau</cp:lastModifiedBy>
  <cp:revision>2</cp:revision>
  <dcterms:created xsi:type="dcterms:W3CDTF">2016-07-14T18:10:16Z</dcterms:created>
  <dcterms:modified xsi:type="dcterms:W3CDTF">2016-07-14T18:12:25Z</dcterms:modified>
</cp:coreProperties>
</file>